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4630400" cy="8229600"/>
  <p:notesSz cx="8229600" cy="14630400"/>
  <p:embeddedFontLst>
    <p:embeddedFont>
      <p:font typeface="Quattrocento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-328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17928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Crypto Portfolio Management: Track &amp; Analyze Your Investments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8895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ultimate tool for crypto investors. Simplify tracking, analysis, and optimization with our comprehensive platform.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02419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67642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SUBMITTED BY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32864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smtClean="0">
                <a:solidFill>
                  <a:srgbClr val="F9EEE7"/>
                </a:solidFill>
                <a:latin typeface="Quattrocento" pitchFamily="34" charset="0"/>
              </a:rPr>
              <a:t>M DEVA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 smtClean="0">
                <a:solidFill>
                  <a:srgbClr val="F9EEE7"/>
                </a:solidFill>
                <a:latin typeface="Quattrocento" pitchFamily="34" charset="0"/>
              </a:rPr>
              <a:t>192124170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98896" y="488787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 You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9508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763" y="923211"/>
            <a:ext cx="1215878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Growing Need for Crypto Portfolio Management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66763" y="2005727"/>
            <a:ext cx="1309687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 </a:t>
            </a:r>
            <a:r>
              <a:rPr lang="en-US" sz="17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Crypto Portfolio Manager</a:t>
            </a: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 is a digital tool that helps investors track, analyze, and optimize their cryptocurrency holdings across multiple wallets and exchanges. It automates tracking, provides insights, and simplifies tax reporting.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6763" y="3172301"/>
            <a:ext cx="6281261" cy="644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Market Growth:</a:t>
            </a:r>
            <a:r>
              <a:rPr lang="en-US" sz="2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 The crypto market cap surpassed </a:t>
            </a:r>
            <a:r>
              <a:rPr lang="en-US" sz="200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$2.6 Trillion (March 2024)</a:t>
            </a:r>
            <a:r>
              <a:rPr lang="en-US" sz="2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66763" y="4035743"/>
            <a:ext cx="628126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Diverse Investments:</a:t>
            </a: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 Users hold assets across </a:t>
            </a:r>
            <a:r>
              <a:rPr lang="en-US" sz="17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multiple exchanges, wallets, and blockchains</a:t>
            </a: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6763" y="4933950"/>
            <a:ext cx="628126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Manual Tracking Issues:</a:t>
            </a: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 Traditional tracking is </a:t>
            </a:r>
            <a:r>
              <a:rPr lang="en-US" sz="17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time-consuming, error-prone, and inefficient</a:t>
            </a: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9996" y="3172301"/>
            <a:ext cx="523577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 Challenges in Crypto Portfolio Management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589996" y="3713559"/>
            <a:ext cx="628126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Fragmentation</a:t>
            </a: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 – Assets spread across different platforms (Binance, Coinbase, Metamask, etc.).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9996" y="4611767"/>
            <a:ext cx="628126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Complexity</a:t>
            </a: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 – Hard to track profits, losses, and transaction details.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9996" y="5509974"/>
            <a:ext cx="628126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Tax &amp; Compliance Issues</a:t>
            </a: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 – Users must comply with tax regulations in various countries.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9996" y="6408182"/>
            <a:ext cx="628126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Security Risks</a:t>
            </a: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 – Managing API keys and wallet connections securely is crucial.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6926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Features: Real-Time Tracking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53627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Live price updates from 50+ exchanges. Supports 10,000+ cryptocurrencies. Portfolio value displayed in multiple fiat currencies. Automated transaction import via API or CSV.</a:t>
            </a: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4954548"/>
            <a:ext cx="562451" cy="5624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24124" y="5756315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Live Prices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4954548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5756315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Automated Import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4954548"/>
            <a:ext cx="562570" cy="56257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542395" y="5756434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Fiat Support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2576" y="657582"/>
            <a:ext cx="5622012" cy="702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In-Depth Analytics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2576" y="1718667"/>
            <a:ext cx="7471648" cy="1146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Customizable dashboards with key metrics. Profit/loss analysis with transaction breakdown. Historical performance charts with adjustable timeframes. Asset allocation pie charts.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2576" y="3134320"/>
            <a:ext cx="7471648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Customizable dashboards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 to track key metrics.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2576" y="3600212"/>
            <a:ext cx="7471648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Profit/Loss analysis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 with a detailed transaction breakdown.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2576" y="4066103"/>
            <a:ext cx="7471648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Historical performance charts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 with adjustable timeframes.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2576" y="4531995"/>
            <a:ext cx="7471648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Asset allocation visualization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 (pie charts, bar graphs).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322576" y="5451753"/>
            <a:ext cx="537567" cy="537567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648" y="5509677"/>
            <a:ext cx="337304" cy="4216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098982" y="5451753"/>
            <a:ext cx="2810947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 Dashboards</a:t>
            </a:r>
            <a:endParaRPr lang="en-US" sz="2200" dirty="0"/>
          </a:p>
        </p:txBody>
      </p:sp>
      <p:sp>
        <p:nvSpPr>
          <p:cNvPr id="12" name="Shape 8"/>
          <p:cNvSpPr/>
          <p:nvPr/>
        </p:nvSpPr>
        <p:spPr>
          <a:xfrm>
            <a:off x="10177820" y="5451753"/>
            <a:ext cx="537567" cy="537567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7892" y="5509677"/>
            <a:ext cx="337304" cy="4216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954226" y="5451753"/>
            <a:ext cx="2810947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Profit/Loss Analysis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6322576" y="6765608"/>
            <a:ext cx="537567" cy="537567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648" y="6823531"/>
            <a:ext cx="337304" cy="4216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098982" y="6765608"/>
            <a:ext cx="2810947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Historical Charts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14193"/>
            <a:ext cx="99123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Advanced Reporting &amp; Tax Compliance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9696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Automated tax report generation (CSV, PDF). Support for FIFO, LIFO, and Average Cost basis. Integration with tax software. Audit trail of all transactions.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3220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Automated tax report generation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 (CSV, PDF).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9893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Support for 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FIFO, LIFO, and Average Cost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 basis.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6565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Integration with 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tax software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 (TurboTax, Koinly, Coin Tracker, etc.).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73238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Audit trail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 for tracking all past transactions.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7711"/>
            <a:ext cx="5350788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Security &amp; Privacy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37724" y="1861304"/>
            <a:ext cx="12954952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Non-custodial: We never have access to your funds. Military-grade encryption for data protection (AES-256). Two-factor authentication (2FA). Regular security audits.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072" y="3799642"/>
            <a:ext cx="7384256" cy="73842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916" y="6192143"/>
            <a:ext cx="383738" cy="47958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072" y="3799642"/>
            <a:ext cx="7384256" cy="738425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3555" y="4693503"/>
            <a:ext cx="383738" cy="479584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3072" y="3799642"/>
            <a:ext cx="7384256" cy="7384256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2987" y="4693503"/>
            <a:ext cx="383738" cy="479584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3072" y="3799642"/>
            <a:ext cx="7384256" cy="7384256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1627" y="6192143"/>
            <a:ext cx="383738" cy="479584"/>
          </a:xfrm>
          <a:prstGeom prst="rect">
            <a:avLst/>
          </a:prstGeom>
        </p:spPr>
      </p:pic>
      <p:sp>
        <p:nvSpPr>
          <p:cNvPr id="12" name="Text 2"/>
          <p:cNvSpPr/>
          <p:nvPr/>
        </p:nvSpPr>
        <p:spPr>
          <a:xfrm>
            <a:off x="1442799" y="4377928"/>
            <a:ext cx="1772722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Non-Custodial</a:t>
            </a:r>
            <a:endParaRPr lang="en-US" sz="2100" dirty="0"/>
          </a:p>
        </p:txBody>
      </p:sp>
      <p:sp>
        <p:nvSpPr>
          <p:cNvPr id="13" name="Text 3"/>
          <p:cNvSpPr/>
          <p:nvPr/>
        </p:nvSpPr>
        <p:spPr>
          <a:xfrm>
            <a:off x="4983837" y="3179088"/>
            <a:ext cx="1338501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Encryption</a:t>
            </a:r>
            <a:endParaRPr lang="en-US" sz="2100" dirty="0"/>
          </a:p>
        </p:txBody>
      </p:sp>
      <p:sp>
        <p:nvSpPr>
          <p:cNvPr id="14" name="Text 4"/>
          <p:cNvSpPr/>
          <p:nvPr/>
        </p:nvSpPr>
        <p:spPr>
          <a:xfrm>
            <a:off x="7485698" y="2844760"/>
            <a:ext cx="2982873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Two-Factor Authentication</a:t>
            </a:r>
            <a:endParaRPr lang="en-US" sz="2100" dirty="0"/>
          </a:p>
        </p:txBody>
      </p:sp>
      <p:sp>
        <p:nvSpPr>
          <p:cNvPr id="15" name="Text 5"/>
          <p:cNvSpPr/>
          <p:nvPr/>
        </p:nvSpPr>
        <p:spPr>
          <a:xfrm>
            <a:off x="11394638" y="4377928"/>
            <a:ext cx="181308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Security Audits</a:t>
            </a:r>
            <a:endParaRPr lang="en-US" sz="2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9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Maximize Returns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178272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Identify profitable trading opportunities. Optimize asset allocation for risk management. Make data-driven decisions. Save time on manual tracking.</a:t>
            </a: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200995"/>
            <a:ext cx="1196816" cy="14362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93513" y="34403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Trading Opportunities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637246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8765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Risk Management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6073497"/>
            <a:ext cx="1196816" cy="143625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393513" y="6312813"/>
            <a:ext cx="28684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Data-Driven Decisions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3408" y="649843"/>
            <a:ext cx="5644753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Simplify Tax Reporting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313408" y="1699260"/>
            <a:ext cx="7489984" cy="1134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Accurate tax reports in minutes. Avoid costly errors and penalties. Stay on top of evolving regulations. Reclaim hours spent on manual calculations.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13408" y="3099435"/>
            <a:ext cx="748998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Font typeface="+mj-lt"/>
              <a:buAutoNum type="arabicPeriod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Accurate tax reports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 generated in minutes.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13408" y="3560207"/>
            <a:ext cx="748998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Font typeface="+mj-lt"/>
              <a:buAutoNum type="arabicPeriod" startAt="2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Compliance with global regulations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 (IRS, HMRC, etc.).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13408" y="4020979"/>
            <a:ext cx="748998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Font typeface="+mj-lt"/>
              <a:buAutoNum type="arabicPeriod" startAt="3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Avoid costly penalties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 by staying compliant.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13408" y="4664869"/>
            <a:ext cx="7489984" cy="1339691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6549628" y="4901089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Accurate Reports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6549628" y="5390198"/>
            <a:ext cx="701754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Generate compliant tax reports quickly.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13408" y="6240780"/>
            <a:ext cx="7489984" cy="1339691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12" name="Text 9"/>
          <p:cNvSpPr/>
          <p:nvPr/>
        </p:nvSpPr>
        <p:spPr>
          <a:xfrm>
            <a:off x="6549628" y="6477000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Avoid Penalties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6549628" y="6966109"/>
            <a:ext cx="701754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Reduce the risk of tax errors and penalties.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104" y="652224"/>
            <a:ext cx="5580817" cy="697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Get Started Today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830104" y="1705451"/>
            <a:ext cx="7483792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Sign up for a free trial. Upgrade to a premium plan for advanced features. Join our community of crypto investors today.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0104" y="2849761"/>
            <a:ext cx="3564017" cy="782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50"/>
              </a:lnSpc>
              <a:buNone/>
            </a:pPr>
            <a:r>
              <a:rPr lang="en-US" sz="6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6150" dirty="0"/>
          </a:p>
        </p:txBody>
      </p:sp>
      <p:sp>
        <p:nvSpPr>
          <p:cNvPr id="6" name="Text 3"/>
          <p:cNvSpPr/>
          <p:nvPr/>
        </p:nvSpPr>
        <p:spPr>
          <a:xfrm>
            <a:off x="1216938" y="3928824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Sign Up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830104" y="4419957"/>
            <a:ext cx="3564017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Start with a free trial.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749879" y="2849761"/>
            <a:ext cx="3564017" cy="782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50"/>
              </a:lnSpc>
              <a:buNone/>
            </a:pPr>
            <a:r>
              <a:rPr lang="en-US" sz="6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6150" dirty="0"/>
          </a:p>
        </p:txBody>
      </p:sp>
      <p:sp>
        <p:nvSpPr>
          <p:cNvPr id="9" name="Text 6"/>
          <p:cNvSpPr/>
          <p:nvPr/>
        </p:nvSpPr>
        <p:spPr>
          <a:xfrm>
            <a:off x="5136713" y="3928824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Upgrade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4749879" y="4419957"/>
            <a:ext cx="3564017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Unlock premium features.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2789992" y="5629513"/>
            <a:ext cx="3564017" cy="782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50"/>
              </a:lnSpc>
              <a:buNone/>
            </a:pPr>
            <a:r>
              <a:rPr lang="en-US" sz="6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6150" dirty="0"/>
          </a:p>
        </p:txBody>
      </p:sp>
      <p:sp>
        <p:nvSpPr>
          <p:cNvPr id="12" name="Text 9"/>
          <p:cNvSpPr/>
          <p:nvPr/>
        </p:nvSpPr>
        <p:spPr>
          <a:xfrm>
            <a:off x="3176826" y="6708577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Join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2789992" y="7199709"/>
            <a:ext cx="3564017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Connect with crypto investors.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375</Words>
  <Application>Microsoft Office PowerPoint</Application>
  <PresentationFormat>Custom</PresentationFormat>
  <Paragraphs>77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Quattrocento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vishwa</cp:lastModifiedBy>
  <cp:revision>2</cp:revision>
  <dcterms:created xsi:type="dcterms:W3CDTF">2025-04-02T15:51:48Z</dcterms:created>
  <dcterms:modified xsi:type="dcterms:W3CDTF">2025-05-13T06:10:12Z</dcterms:modified>
</cp:coreProperties>
</file>